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9" r:id="rId6"/>
  </p:sldIdLst>
  <p:sldSz cx="9752013" cy="48783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B72CC7-16BD-437D-A4E8-4AD55969A31A}" v="3" dt="2023-11-01T20:09:30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6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e Alexandre Prates" userId="6b119502-06dc-4d57-8c6b-9e257ad3e2a8" providerId="ADAL" clId="{7EB72CC7-16BD-437D-A4E8-4AD55969A31A}"/>
    <pc:docChg chg="undo custSel addSld delSld modSld">
      <pc:chgData name="Lorene Alexandre Prates" userId="6b119502-06dc-4d57-8c6b-9e257ad3e2a8" providerId="ADAL" clId="{7EB72CC7-16BD-437D-A4E8-4AD55969A31A}" dt="2023-11-01T20:11:02.198" v="33" actId="255"/>
      <pc:docMkLst>
        <pc:docMk/>
      </pc:docMkLst>
      <pc:sldChg chg="modSp mod">
        <pc:chgData name="Lorene Alexandre Prates" userId="6b119502-06dc-4d57-8c6b-9e257ad3e2a8" providerId="ADAL" clId="{7EB72CC7-16BD-437D-A4E8-4AD55969A31A}" dt="2023-11-01T20:08:33.116" v="8" actId="1076"/>
        <pc:sldMkLst>
          <pc:docMk/>
          <pc:sldMk cId="944080819" sldId="256"/>
        </pc:sldMkLst>
        <pc:spChg chg="mod">
          <ac:chgData name="Lorene Alexandre Prates" userId="6b119502-06dc-4d57-8c6b-9e257ad3e2a8" providerId="ADAL" clId="{7EB72CC7-16BD-437D-A4E8-4AD55969A31A}" dt="2023-11-01T20:08:07.936" v="5" actId="255"/>
          <ac:spMkLst>
            <pc:docMk/>
            <pc:sldMk cId="944080819" sldId="256"/>
            <ac:spMk id="2" creationId="{404B2378-9034-6947-7A59-6B48839BE3AF}"/>
          </ac:spMkLst>
        </pc:spChg>
        <pc:spChg chg="mod">
          <ac:chgData name="Lorene Alexandre Prates" userId="6b119502-06dc-4d57-8c6b-9e257ad3e2a8" providerId="ADAL" clId="{7EB72CC7-16BD-437D-A4E8-4AD55969A31A}" dt="2023-11-01T20:08:17.209" v="7" actId="255"/>
          <ac:spMkLst>
            <pc:docMk/>
            <pc:sldMk cId="944080819" sldId="256"/>
            <ac:spMk id="3" creationId="{A7985844-9AD0-63ED-AE18-482AA9466440}"/>
          </ac:spMkLst>
        </pc:spChg>
        <pc:picChg chg="mod ord">
          <ac:chgData name="Lorene Alexandre Prates" userId="6b119502-06dc-4d57-8c6b-9e257ad3e2a8" providerId="ADAL" clId="{7EB72CC7-16BD-437D-A4E8-4AD55969A31A}" dt="2023-11-01T20:08:33.116" v="8" actId="1076"/>
          <ac:picMkLst>
            <pc:docMk/>
            <pc:sldMk cId="944080819" sldId="256"/>
            <ac:picMk id="5" creationId="{8C9A63E3-7386-B1AE-E120-E5F0C70D97E7}"/>
          </ac:picMkLst>
        </pc:picChg>
      </pc:sldChg>
      <pc:sldChg chg="modSp del mod">
        <pc:chgData name="Lorene Alexandre Prates" userId="6b119502-06dc-4d57-8c6b-9e257ad3e2a8" providerId="ADAL" clId="{7EB72CC7-16BD-437D-A4E8-4AD55969A31A}" dt="2023-11-01T20:09:47.707" v="18" actId="2696"/>
        <pc:sldMkLst>
          <pc:docMk/>
          <pc:sldMk cId="1524746112" sldId="257"/>
        </pc:sldMkLst>
        <pc:spChg chg="mod">
          <ac:chgData name="Lorene Alexandre Prates" userId="6b119502-06dc-4d57-8c6b-9e257ad3e2a8" providerId="ADAL" clId="{7EB72CC7-16BD-437D-A4E8-4AD55969A31A}" dt="2023-11-01T20:09:18.180" v="14" actId="255"/>
          <ac:spMkLst>
            <pc:docMk/>
            <pc:sldMk cId="1524746112" sldId="257"/>
            <ac:spMk id="2" creationId="{404B2378-9034-6947-7A59-6B48839BE3AF}"/>
          </ac:spMkLst>
        </pc:spChg>
        <pc:spChg chg="mod">
          <ac:chgData name="Lorene Alexandre Prates" userId="6b119502-06dc-4d57-8c6b-9e257ad3e2a8" providerId="ADAL" clId="{7EB72CC7-16BD-437D-A4E8-4AD55969A31A}" dt="2023-11-01T20:09:03.125" v="12" actId="1076"/>
          <ac:spMkLst>
            <pc:docMk/>
            <pc:sldMk cId="1524746112" sldId="257"/>
            <ac:spMk id="3" creationId="{A7985844-9AD0-63ED-AE18-482AA9466440}"/>
          </ac:spMkLst>
        </pc:spChg>
        <pc:picChg chg="mod ord">
          <ac:chgData name="Lorene Alexandre Prates" userId="6b119502-06dc-4d57-8c6b-9e257ad3e2a8" providerId="ADAL" clId="{7EB72CC7-16BD-437D-A4E8-4AD55969A31A}" dt="2023-11-01T20:09:03.125" v="12" actId="1076"/>
          <ac:picMkLst>
            <pc:docMk/>
            <pc:sldMk cId="1524746112" sldId="257"/>
            <ac:picMk id="5" creationId="{BAF02AA9-63A0-D0F6-A49D-BB6594F7A216}"/>
          </ac:picMkLst>
        </pc:picChg>
      </pc:sldChg>
      <pc:sldChg chg="new del">
        <pc:chgData name="Lorene Alexandre Prates" userId="6b119502-06dc-4d57-8c6b-9e257ad3e2a8" providerId="ADAL" clId="{7EB72CC7-16BD-437D-A4E8-4AD55969A31A}" dt="2023-11-01T20:09:44.899" v="17" actId="2696"/>
        <pc:sldMkLst>
          <pc:docMk/>
          <pc:sldMk cId="424436631" sldId="258"/>
        </pc:sldMkLst>
      </pc:sldChg>
      <pc:sldChg chg="addSp modSp new mod">
        <pc:chgData name="Lorene Alexandre Prates" userId="6b119502-06dc-4d57-8c6b-9e257ad3e2a8" providerId="ADAL" clId="{7EB72CC7-16BD-437D-A4E8-4AD55969A31A}" dt="2023-11-01T20:11:02.198" v="33" actId="255"/>
        <pc:sldMkLst>
          <pc:docMk/>
          <pc:sldMk cId="2424607157" sldId="259"/>
        </pc:sldMkLst>
        <pc:spChg chg="mod">
          <ac:chgData name="Lorene Alexandre Prates" userId="6b119502-06dc-4d57-8c6b-9e257ad3e2a8" providerId="ADAL" clId="{7EB72CC7-16BD-437D-A4E8-4AD55969A31A}" dt="2023-11-01T20:10:58.274" v="32" actId="255"/>
          <ac:spMkLst>
            <pc:docMk/>
            <pc:sldMk cId="2424607157" sldId="259"/>
            <ac:spMk id="2" creationId="{EFAED2CF-1693-AD36-8802-B779A26EA1D7}"/>
          </ac:spMkLst>
        </pc:spChg>
        <pc:spChg chg="mod">
          <ac:chgData name="Lorene Alexandre Prates" userId="6b119502-06dc-4d57-8c6b-9e257ad3e2a8" providerId="ADAL" clId="{7EB72CC7-16BD-437D-A4E8-4AD55969A31A}" dt="2023-11-01T20:11:02.198" v="33" actId="255"/>
          <ac:spMkLst>
            <pc:docMk/>
            <pc:sldMk cId="2424607157" sldId="259"/>
            <ac:spMk id="3" creationId="{EB6851A9-BE88-B8CF-E50F-1141FC92000E}"/>
          </ac:spMkLst>
        </pc:spChg>
        <pc:picChg chg="add mod ord">
          <ac:chgData name="Lorene Alexandre Prates" userId="6b119502-06dc-4d57-8c6b-9e257ad3e2a8" providerId="ADAL" clId="{7EB72CC7-16BD-437D-A4E8-4AD55969A31A}" dt="2023-11-01T20:10:40.860" v="30" actId="1076"/>
          <ac:picMkLst>
            <pc:docMk/>
            <pc:sldMk cId="2424607157" sldId="259"/>
            <ac:picMk id="4" creationId="{8BAC9165-A198-0A00-9CE7-FB751D1E744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002" y="798385"/>
            <a:ext cx="7314010" cy="1698402"/>
          </a:xfrm>
        </p:spPr>
        <p:txBody>
          <a:bodyPr anchor="b"/>
          <a:lstStyle>
            <a:lvl1pPr algn="ctr">
              <a:defRPr sz="426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002" y="2562283"/>
            <a:ext cx="7314010" cy="1177814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206" indent="0" algn="ctr">
              <a:buNone/>
              <a:defRPr sz="1423"/>
            </a:lvl2pPr>
            <a:lvl3pPr marL="650413" indent="0" algn="ctr">
              <a:buNone/>
              <a:defRPr sz="1280"/>
            </a:lvl3pPr>
            <a:lvl4pPr marL="975619" indent="0" algn="ctr">
              <a:buNone/>
              <a:defRPr sz="1138"/>
            </a:lvl4pPr>
            <a:lvl5pPr marL="1300825" indent="0" algn="ctr">
              <a:buNone/>
              <a:defRPr sz="1138"/>
            </a:lvl5pPr>
            <a:lvl6pPr marL="1626032" indent="0" algn="ctr">
              <a:buNone/>
              <a:defRPr sz="1138"/>
            </a:lvl6pPr>
            <a:lvl7pPr marL="1951238" indent="0" algn="ctr">
              <a:buNone/>
              <a:defRPr sz="1138"/>
            </a:lvl7pPr>
            <a:lvl8pPr marL="2276445" indent="0" algn="ctr">
              <a:buNone/>
              <a:defRPr sz="1138"/>
            </a:lvl8pPr>
            <a:lvl9pPr marL="2601651" indent="0" algn="ctr">
              <a:buNone/>
              <a:defRPr sz="1138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36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38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372" y="1216210"/>
            <a:ext cx="8411111" cy="2029274"/>
          </a:xfrm>
        </p:spPr>
        <p:txBody>
          <a:bodyPr anchor="b"/>
          <a:lstStyle>
            <a:lvl1pPr>
              <a:defRPr sz="426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372" y="3264681"/>
            <a:ext cx="8411111" cy="1067147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206" indent="0">
              <a:buNone/>
              <a:defRPr sz="1423">
                <a:solidFill>
                  <a:schemeClr val="tx1">
                    <a:tint val="75000"/>
                  </a:schemeClr>
                </a:solidFill>
              </a:defRPr>
            </a:lvl2pPr>
            <a:lvl3pPr marL="650413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6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8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6032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1238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64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1651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48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451" y="1298645"/>
            <a:ext cx="4144606" cy="309529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6956" y="1298645"/>
            <a:ext cx="4144606" cy="309529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71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721" y="259729"/>
            <a:ext cx="8411111" cy="94293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722" y="1195883"/>
            <a:ext cx="4125558" cy="586084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206" indent="0">
              <a:buNone/>
              <a:defRPr sz="1423" b="1"/>
            </a:lvl2pPr>
            <a:lvl3pPr marL="650413" indent="0">
              <a:buNone/>
              <a:defRPr sz="1280" b="1"/>
            </a:lvl3pPr>
            <a:lvl4pPr marL="975619" indent="0">
              <a:buNone/>
              <a:defRPr sz="1138" b="1"/>
            </a:lvl4pPr>
            <a:lvl5pPr marL="1300825" indent="0">
              <a:buNone/>
              <a:defRPr sz="1138" b="1"/>
            </a:lvl5pPr>
            <a:lvl6pPr marL="1626032" indent="0">
              <a:buNone/>
              <a:defRPr sz="1138" b="1"/>
            </a:lvl6pPr>
            <a:lvl7pPr marL="1951238" indent="0">
              <a:buNone/>
              <a:defRPr sz="1138" b="1"/>
            </a:lvl7pPr>
            <a:lvl8pPr marL="2276445" indent="0">
              <a:buNone/>
              <a:defRPr sz="1138" b="1"/>
            </a:lvl8pPr>
            <a:lvl9pPr marL="2601651" indent="0">
              <a:buNone/>
              <a:defRPr sz="113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722" y="1781967"/>
            <a:ext cx="4125558" cy="26210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6956" y="1195883"/>
            <a:ext cx="4145876" cy="586084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206" indent="0">
              <a:buNone/>
              <a:defRPr sz="1423" b="1"/>
            </a:lvl2pPr>
            <a:lvl3pPr marL="650413" indent="0">
              <a:buNone/>
              <a:defRPr sz="1280" b="1"/>
            </a:lvl3pPr>
            <a:lvl4pPr marL="975619" indent="0">
              <a:buNone/>
              <a:defRPr sz="1138" b="1"/>
            </a:lvl4pPr>
            <a:lvl5pPr marL="1300825" indent="0">
              <a:buNone/>
              <a:defRPr sz="1138" b="1"/>
            </a:lvl5pPr>
            <a:lvl6pPr marL="1626032" indent="0">
              <a:buNone/>
              <a:defRPr sz="1138" b="1"/>
            </a:lvl6pPr>
            <a:lvl7pPr marL="1951238" indent="0">
              <a:buNone/>
              <a:defRPr sz="1138" b="1"/>
            </a:lvl7pPr>
            <a:lvl8pPr marL="2276445" indent="0">
              <a:buNone/>
              <a:defRPr sz="1138" b="1"/>
            </a:lvl8pPr>
            <a:lvl9pPr marL="2601651" indent="0">
              <a:buNone/>
              <a:defRPr sz="113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6956" y="1781967"/>
            <a:ext cx="4145876" cy="26210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35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87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721" y="325226"/>
            <a:ext cx="3145278" cy="1138291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876" y="702398"/>
            <a:ext cx="4936957" cy="3466817"/>
          </a:xfrm>
        </p:spPr>
        <p:txBody>
          <a:bodyPr/>
          <a:lstStyle>
            <a:lvl1pPr>
              <a:defRPr sz="2276"/>
            </a:lvl1pPr>
            <a:lvl2pPr>
              <a:defRPr sz="1992"/>
            </a:lvl2pPr>
            <a:lvl3pPr>
              <a:defRPr sz="1707"/>
            </a:lvl3pPr>
            <a:lvl4pPr>
              <a:defRPr sz="1423"/>
            </a:lvl4pPr>
            <a:lvl5pPr>
              <a:defRPr sz="1423"/>
            </a:lvl5pPr>
            <a:lvl6pPr>
              <a:defRPr sz="1423"/>
            </a:lvl6pPr>
            <a:lvl7pPr>
              <a:defRPr sz="1423"/>
            </a:lvl7pPr>
            <a:lvl8pPr>
              <a:defRPr sz="1423"/>
            </a:lvl8pPr>
            <a:lvl9pPr>
              <a:defRPr sz="142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721" y="1463516"/>
            <a:ext cx="3145278" cy="2711345"/>
          </a:xfrm>
        </p:spPr>
        <p:txBody>
          <a:bodyPr/>
          <a:lstStyle>
            <a:lvl1pPr marL="0" indent="0">
              <a:buNone/>
              <a:defRPr sz="1138"/>
            </a:lvl1pPr>
            <a:lvl2pPr marL="325206" indent="0">
              <a:buNone/>
              <a:defRPr sz="996"/>
            </a:lvl2pPr>
            <a:lvl3pPr marL="650413" indent="0">
              <a:buNone/>
              <a:defRPr sz="854"/>
            </a:lvl3pPr>
            <a:lvl4pPr marL="975619" indent="0">
              <a:buNone/>
              <a:defRPr sz="711"/>
            </a:lvl4pPr>
            <a:lvl5pPr marL="1300825" indent="0">
              <a:buNone/>
              <a:defRPr sz="711"/>
            </a:lvl5pPr>
            <a:lvl6pPr marL="1626032" indent="0">
              <a:buNone/>
              <a:defRPr sz="711"/>
            </a:lvl6pPr>
            <a:lvl7pPr marL="1951238" indent="0">
              <a:buNone/>
              <a:defRPr sz="711"/>
            </a:lvl7pPr>
            <a:lvl8pPr marL="2276445" indent="0">
              <a:buNone/>
              <a:defRPr sz="711"/>
            </a:lvl8pPr>
            <a:lvl9pPr marL="2601651" indent="0">
              <a:buNone/>
              <a:defRPr sz="7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20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721" y="325226"/>
            <a:ext cx="3145278" cy="1138291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5876" y="702398"/>
            <a:ext cx="4936957" cy="3466817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206" indent="0">
              <a:buNone/>
              <a:defRPr sz="1992"/>
            </a:lvl2pPr>
            <a:lvl3pPr marL="650413" indent="0">
              <a:buNone/>
              <a:defRPr sz="1707"/>
            </a:lvl3pPr>
            <a:lvl4pPr marL="975619" indent="0">
              <a:buNone/>
              <a:defRPr sz="1423"/>
            </a:lvl4pPr>
            <a:lvl5pPr marL="1300825" indent="0">
              <a:buNone/>
              <a:defRPr sz="1423"/>
            </a:lvl5pPr>
            <a:lvl6pPr marL="1626032" indent="0">
              <a:buNone/>
              <a:defRPr sz="1423"/>
            </a:lvl6pPr>
            <a:lvl7pPr marL="1951238" indent="0">
              <a:buNone/>
              <a:defRPr sz="1423"/>
            </a:lvl7pPr>
            <a:lvl8pPr marL="2276445" indent="0">
              <a:buNone/>
              <a:defRPr sz="1423"/>
            </a:lvl8pPr>
            <a:lvl9pPr marL="2601651" indent="0">
              <a:buNone/>
              <a:defRPr sz="142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721" y="1463516"/>
            <a:ext cx="3145278" cy="2711345"/>
          </a:xfrm>
        </p:spPr>
        <p:txBody>
          <a:bodyPr/>
          <a:lstStyle>
            <a:lvl1pPr marL="0" indent="0">
              <a:buNone/>
              <a:defRPr sz="1138"/>
            </a:lvl1pPr>
            <a:lvl2pPr marL="325206" indent="0">
              <a:buNone/>
              <a:defRPr sz="996"/>
            </a:lvl2pPr>
            <a:lvl3pPr marL="650413" indent="0">
              <a:buNone/>
              <a:defRPr sz="854"/>
            </a:lvl3pPr>
            <a:lvl4pPr marL="975619" indent="0">
              <a:buNone/>
              <a:defRPr sz="711"/>
            </a:lvl4pPr>
            <a:lvl5pPr marL="1300825" indent="0">
              <a:buNone/>
              <a:defRPr sz="711"/>
            </a:lvl5pPr>
            <a:lvl6pPr marL="1626032" indent="0">
              <a:buNone/>
              <a:defRPr sz="711"/>
            </a:lvl6pPr>
            <a:lvl7pPr marL="1951238" indent="0">
              <a:buNone/>
              <a:defRPr sz="711"/>
            </a:lvl7pPr>
            <a:lvl8pPr marL="2276445" indent="0">
              <a:buNone/>
              <a:defRPr sz="711"/>
            </a:lvl8pPr>
            <a:lvl9pPr marL="2601651" indent="0">
              <a:buNone/>
              <a:defRPr sz="7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17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32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8784" y="259729"/>
            <a:ext cx="2102778" cy="413420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451" y="259729"/>
            <a:ext cx="6186433" cy="413420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39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451" y="259729"/>
            <a:ext cx="8411111" cy="942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451" y="1298645"/>
            <a:ext cx="8411111" cy="3095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451" y="4521543"/>
            <a:ext cx="2194203" cy="259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573BB-D0C6-48B2-93FB-02E758D4E7C5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355" y="4521543"/>
            <a:ext cx="3291304" cy="259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7359" y="4521543"/>
            <a:ext cx="2194203" cy="259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25468-79D3-4E04-9B06-3BD2CB533D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52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50413" rtl="0" eaLnBrk="1" latinLnBrk="0" hangingPunct="1">
        <a:lnSpc>
          <a:spcPct val="90000"/>
        </a:lnSpc>
        <a:spcBef>
          <a:spcPct val="0"/>
        </a:spcBef>
        <a:buNone/>
        <a:defRPr sz="31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603" indent="-162603" algn="l" defTabSz="650413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1pPr>
      <a:lvl2pPr marL="487810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3016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3" kern="1200">
          <a:solidFill>
            <a:schemeClr val="tx1"/>
          </a:solidFill>
          <a:latin typeface="+mn-lt"/>
          <a:ea typeface="+mn-ea"/>
          <a:cs typeface="+mn-cs"/>
        </a:defRPr>
      </a:lvl3pPr>
      <a:lvl4pPr marL="1138222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429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635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841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9048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4254" indent="-162603" algn="l" defTabSz="65041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206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413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619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825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6032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1238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6445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1651" algn="l" defTabSz="650413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8C9A63E3-7386-B1AE-E120-E5F0C70D97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" b="652"/>
          <a:stretch/>
        </p:blipFill>
        <p:spPr>
          <a:xfrm>
            <a:off x="0" y="1190"/>
            <a:ext cx="9752013" cy="48771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04B2378-9034-6947-7A59-6B48839BE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002" y="1603331"/>
            <a:ext cx="5100379" cy="893455"/>
          </a:xfrm>
        </p:spPr>
        <p:txBody>
          <a:bodyPr>
            <a:normAutofit/>
          </a:bodyPr>
          <a:lstStyle/>
          <a:p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985844-9AD0-63ED-AE18-482AA9466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002" y="3120501"/>
            <a:ext cx="5100379" cy="619596"/>
          </a:xfrm>
        </p:spPr>
        <p:txBody>
          <a:bodyPr>
            <a:normAutofit/>
          </a:bodyPr>
          <a:lstStyle/>
          <a:p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8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BAC9165-A198-0A00-9CE7-FB751D1E7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81"/>
            <a:ext cx="9752013" cy="48760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FAED2CF-1693-AD36-8802-B779A26EA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50" y="1045923"/>
            <a:ext cx="8711542" cy="389038"/>
          </a:xfrm>
        </p:spPr>
        <p:txBody>
          <a:bodyPr>
            <a:noAutofit/>
          </a:bodyPr>
          <a:lstStyle/>
          <a:p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6851A9-BE88-B8CF-E50F-1141FC920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451" y="1659699"/>
            <a:ext cx="8711541" cy="2292263"/>
          </a:xfrm>
        </p:spPr>
        <p:txBody>
          <a:bodyPr>
            <a:normAutofit/>
          </a:bodyPr>
          <a:lstStyle/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42460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479EF0DFA3D746B4F0DF8AC515E141" ma:contentTypeVersion="17" ma:contentTypeDescription="Crie um novo documento." ma:contentTypeScope="" ma:versionID="d08eff20970fa8abd92020bf2377f732">
  <xsd:schema xmlns:xsd="http://www.w3.org/2001/XMLSchema" xmlns:xs="http://www.w3.org/2001/XMLSchema" xmlns:p="http://schemas.microsoft.com/office/2006/metadata/properties" xmlns:ns2="955153e2-cd74-4b21-aa75-90d2496b93ee" xmlns:ns3="a1bd695b-06d8-4770-a1e2-f424fb87404b" targetNamespace="http://schemas.microsoft.com/office/2006/metadata/properties" ma:root="true" ma:fieldsID="d5e81b3859b178ac2f3350341fe0daa2" ns2:_="" ns3:_="">
    <xsd:import namespace="955153e2-cd74-4b21-aa75-90d2496b93ee"/>
    <xsd:import namespace="a1bd695b-06d8-4770-a1e2-f424fb8740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5153e2-cd74-4b21-aa75-90d2496b93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bf479ccc-e096-4d20-8b43-15b1621b9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d695b-06d8-4770-a1e2-f424fb874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a7cfc27-120f-4dfc-a521-6c4fa110d0e2}" ma:internalName="TaxCatchAll" ma:showField="CatchAllData" ma:web="a1bd695b-06d8-4770-a1e2-f424fb874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5153e2-cd74-4b21-aa75-90d2496b93ee">
      <Terms xmlns="http://schemas.microsoft.com/office/infopath/2007/PartnerControls"/>
    </lcf76f155ced4ddcb4097134ff3c332f>
    <TaxCatchAll xmlns="a1bd695b-06d8-4770-a1e2-f424fb87404b" xsi:nil="true"/>
  </documentManagement>
</p:properties>
</file>

<file path=customXml/itemProps1.xml><?xml version="1.0" encoding="utf-8"?>
<ds:datastoreItem xmlns:ds="http://schemas.openxmlformats.org/officeDocument/2006/customXml" ds:itemID="{041A0AC6-1B41-44E7-AD3D-517DDE1BA7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5153e2-cd74-4b21-aa75-90d2496b93ee"/>
    <ds:schemaRef ds:uri="a1bd695b-06d8-4770-a1e2-f424fb8740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35CCD6-427E-44B4-84F1-57E33FF30B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294A9E-DF95-453A-943F-5542612A69C0}">
  <ds:schemaRefs>
    <ds:schemaRef ds:uri="http://schemas.microsoft.com/office/2006/metadata/properties"/>
    <ds:schemaRef ds:uri="http://schemas.microsoft.com/office/infopath/2007/PartnerControls"/>
    <ds:schemaRef ds:uri="955153e2-cd74-4b21-aa75-90d2496b93ee"/>
    <ds:schemaRef ds:uri="a1bd695b-06d8-4770-a1e2-f424fb87404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</TotalTime>
  <Words>0</Words>
  <Application>Microsoft Office PowerPoint</Application>
  <PresentationFormat>Personalizar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Ester Margotto Montebeler</dc:creator>
  <cp:lastModifiedBy>Lorene Alexandre Prates</cp:lastModifiedBy>
  <cp:revision>2</cp:revision>
  <dcterms:created xsi:type="dcterms:W3CDTF">2023-10-30T21:06:17Z</dcterms:created>
  <dcterms:modified xsi:type="dcterms:W3CDTF">2023-11-01T20:11:03Z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0x01010054479EF0DFA3D746B4F0DF8AC515E141</vt:lpwstr>
  </property>
  <property fmtid="{D5CDD505-2E9C-101B-9397-08002B2CF9AE}" pid="3" name="MediaServiceImageTags">
    <vt:lpwstr/>
  </property>
</Properties>
</file>